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Advanced(3) – Meta Class(1)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Class(1)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 of Class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Class(1)</a:t>
            </a:r>
          </a:p>
          <a:p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Type, Meta Class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Custom Meta Class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Meta Class(1)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47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65</cp:revision>
  <dcterms:created xsi:type="dcterms:W3CDTF">2020-11-27T19:15:27Z</dcterms:created>
  <dcterms:modified xsi:type="dcterms:W3CDTF">2020-11-28T07:16:52Z</dcterms:modified>
</cp:coreProperties>
</file>